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7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204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204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001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9938"/>
            <a:ext cx="28781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53" tIns="49475" rIns="98953" bIns="494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52"/>
            <a:ext cx="5683250" cy="4605577"/>
          </a:xfrm>
          <a:prstGeom prst="rect">
            <a:avLst/>
          </a:prstGeom>
        </p:spPr>
        <p:txBody>
          <a:bodyPr vert="horz" lIns="98953" tIns="49475" rIns="98953" bIns="4947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001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2963" y="769938"/>
            <a:ext cx="2878137" cy="3835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  </a:t>
            </a:r>
            <a:r>
              <a:rPr lang="de-DE" sz="4200" b="1" spc="200" dirty="0">
                <a:latin typeface="Century Gothic" pitchFamily="34" charset="0"/>
              </a:rPr>
              <a:t>Behindertenberatung       von A bis Z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Barrierefreiheit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>
                <a:latin typeface="Century Gothic" pitchFamily="34" charset="0"/>
              </a:rPr>
              <a:t>Nova - Befreiung</a:t>
            </a:r>
            <a:endParaRPr lang="de-DE" sz="1500" b="1" dirty="0">
              <a:latin typeface="Century Gothic" pitchFamily="34" charset="0"/>
            </a:endParaRP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Parkbegünstigung                           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Zuschuss bei Ankauf 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4985" y="1724984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Berufliche Inklusion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/>
          </a:p>
          <a:p>
            <a:pPr>
              <a:buNone/>
            </a:pPr>
            <a:endParaRPr lang="de-DE" sz="1800" b="1" dirty="0"/>
          </a:p>
          <a:p>
            <a:pPr algn="ctr"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4985" y="4787210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04 oder</a:t>
            </a:r>
            <a:b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06</a:t>
            </a:r>
          </a:p>
          <a:p>
            <a:endParaRPr lang="de-DE" sz="1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5556097" y="6455045"/>
            <a:ext cx="1156474" cy="726747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0124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Kostenlose</a:t>
            </a:r>
            <a:r>
              <a:rPr lang="de-DE" sz="1600" dirty="0"/>
              <a:t> Beratung </a:t>
            </a:r>
            <a:r>
              <a:rPr lang="de-DE" sz="1600" b="1" dirty="0"/>
              <a:t>für Menschen im berufsfähigen Alter </a:t>
            </a:r>
            <a:r>
              <a:rPr lang="de-DE" sz="1600" dirty="0"/>
              <a:t>zu Themen wie: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353586" y="7157406"/>
            <a:ext cx="21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dirty="0"/>
              <a:t>Gefördert vom Sozialministeriumservice Landesstelle Steiermark aus Mitteln der Beschäftigungsoffensive</a:t>
            </a:r>
            <a:r>
              <a:rPr lang="de-AT" sz="900" i="1" dirty="0"/>
              <a:t>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2FAF11C-EF46-97E5-68D6-A1D73FA28B80}"/>
              </a:ext>
            </a:extLst>
          </p:cNvPr>
          <p:cNvSpPr txBox="1"/>
          <p:nvPr/>
        </p:nvSpPr>
        <p:spPr>
          <a:xfrm>
            <a:off x="2852936" y="7575932"/>
            <a:ext cx="4005064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>
                <a:solidFill>
                  <a:srgbClr val="FF0000"/>
                </a:solidFill>
                <a:latin typeface="Century Gothic" pitchFamily="34" charset="0"/>
              </a:rPr>
              <a:t>NÄCHSTER SPRECHTAG IN IHRER NÄHE:</a:t>
            </a:r>
          </a:p>
          <a:p>
            <a:pPr algn="ctr"/>
            <a:r>
              <a:rPr lang="de-DE" sz="1400" b="1" u="sng" dirty="0">
                <a:latin typeface="Century Gothic" pitchFamily="34" charset="0"/>
              </a:rPr>
              <a:t>Rathaus Bad </a:t>
            </a:r>
            <a:r>
              <a:rPr lang="de-DE" sz="1400" b="1" u="sng" dirty="0" err="1">
                <a:latin typeface="Century Gothic" pitchFamily="34" charset="0"/>
              </a:rPr>
              <a:t>Aussee</a:t>
            </a:r>
            <a:endParaRPr lang="de-DE" sz="1400" b="1" u="sng" dirty="0">
              <a:latin typeface="Century Gothic" pitchFamily="34" charset="0"/>
            </a:endParaRPr>
          </a:p>
          <a:p>
            <a:pPr lvl="0" algn="ctr"/>
            <a:r>
              <a:rPr lang="de-DE" sz="1400" b="1" dirty="0">
                <a:latin typeface="Century Gothic" pitchFamily="34" charset="0"/>
              </a:rPr>
              <a:t>19.01.2024		24.04.2024</a:t>
            </a:r>
            <a:br>
              <a:rPr lang="de-DE" sz="1400" b="1" dirty="0">
                <a:latin typeface="Century Gothic" pitchFamily="34" charset="0"/>
              </a:rPr>
            </a:br>
            <a:r>
              <a:rPr lang="de-DE" sz="1400" b="1" dirty="0">
                <a:latin typeface="Century Gothic" pitchFamily="34" charset="0"/>
              </a:rPr>
              <a:t>23.09.2024</a:t>
            </a:r>
            <a:r>
              <a:rPr lang="de-DE" sz="1400" b="1">
                <a:latin typeface="Century Gothic" pitchFamily="34" charset="0"/>
              </a:rPr>
              <a:t>	</a:t>
            </a:r>
            <a:br>
              <a:rPr lang="de-DE" sz="1400" b="1" dirty="0">
                <a:latin typeface="Century Gothic" pitchFamily="34" charset="0"/>
              </a:rPr>
            </a:br>
            <a:endParaRPr lang="de-DE" sz="1400" b="1" dirty="0">
              <a:latin typeface="Century Gothic" pitchFamily="34" charset="0"/>
            </a:endParaRPr>
          </a:p>
          <a:p>
            <a:pPr lvl="0" algn="ctr"/>
            <a:r>
              <a:rPr lang="de-DE" sz="1400" b="1" dirty="0">
                <a:latin typeface="Century Gothic" pitchFamily="34" charset="0"/>
              </a:rPr>
              <a:t>von 10:00-12:00</a:t>
            </a:r>
            <a:endParaRPr lang="de-DE" sz="1400" b="1" u="sng" dirty="0">
              <a:latin typeface="Century Gothic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16DD12-460F-A4E7-190B-7A0A7AC823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86" y="6455045"/>
            <a:ext cx="2170484" cy="726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Bildschirmpräsentation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Barbara Schindlbacher</cp:lastModifiedBy>
  <cp:revision>136</cp:revision>
  <cp:lastPrinted>2022-11-28T07:19:31Z</cp:lastPrinted>
  <dcterms:created xsi:type="dcterms:W3CDTF">2009-01-21T11:27:50Z</dcterms:created>
  <dcterms:modified xsi:type="dcterms:W3CDTF">2023-11-08T07:57:24Z</dcterms:modified>
</cp:coreProperties>
</file>